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E09"/>
    <a:srgbClr val="721430"/>
    <a:srgbClr val="076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B21E5-22E6-BECB-5AFE-E57E2911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89EF5F-5CBC-3999-C85E-50ACFB5D5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D7D2D1-4CF8-DFC5-F637-1339EF52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5B5776-9716-5ADC-B2DF-9D0F34BE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AE9E46-88D2-B52E-1CE0-1473C227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10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9469F-5369-7B2F-378D-624AB29F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FF323F-DE8B-2467-951E-5D85E269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585C7B-C990-0EA6-A6AD-59B76C73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F3696-764A-5D7A-AD7F-0322EA8C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43A13-6F74-8623-B939-949DA383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2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33CA7C-B3C2-BDFF-B48B-D6B810E64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918D43-489E-8064-E098-84783C9A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077CF8-1482-62A8-06DF-39EF8C15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94B7C-D941-502D-1812-7A8041EF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F2C321-26CB-7244-D234-CB020EA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8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137B-A4E1-E50A-DAE6-2072BA70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D72D1-EA7B-D156-4C04-5DC2663C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D8ABA-D0C0-9976-C056-B4B80328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2BEE3-CCD7-B488-576C-438FD5DC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63BC5F-2E9C-D8AF-74B2-BF4D5EA1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3186A-CBDF-CAED-12B0-4ECFD65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A2D885-1D00-DE6A-69E4-65DEA6D0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460CE0-2E4D-D2E1-504D-3A2C3768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B82D89-EAE9-116B-0764-F797CE27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AE4CDA-A445-C4A7-E671-BE030AB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9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D61E0-FE08-A73E-ACEB-6D88090A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B9C98-8FB6-91BB-3862-DCC552BB7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CCE63A-5843-5FA7-6B83-5E5BD40EB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D8542-E742-638F-295F-F8C2FEAF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014D96-DE09-F1A5-AFD4-3E1DF01F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890F3B-A7E1-47CE-F9E8-B6B571D2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F341D-81C7-1A9C-7DEA-513B5552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6E0465-2C56-F8D8-B75E-E446B49D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767FBA-5C16-E86E-84B6-594DA3FD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CE9095-E24C-0E26-69BA-AC44B75E8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F0A4F0-8AD4-CA67-7C4A-855138D4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D6D7ED-EE0D-E2F0-237F-EA48A46C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5977EE-8BD5-AED8-7FFA-6E7C3D08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B2B358-4E50-D273-AC5B-694F589B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3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19F34-9C5C-5137-80D0-47710D6D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5BDBAB-4261-8D4B-0AAF-85C710F0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5BB397-6AAF-2374-C121-850CE1BC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B3140B-2C59-6783-7BF1-47819EB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59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EFC710-2C1A-B72C-B55B-26E5AC53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7D484B-8A62-55C0-1654-BDD1273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2BF56F-A584-457F-CAEA-07B21CD4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2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34C3D-CF90-87B1-59D3-E81E35CF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71944-3068-121D-97DC-ABC40DA8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AF3FD2-F789-7F1D-A333-38E73C6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BE9DCF-6224-16D3-E9B1-EB5A1712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387EFC-98F8-FCA2-5181-B241FF6F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A9C1FC-BBF3-C796-72CB-0C85FB4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6A135-14EB-3541-4D62-ADA3E976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8C1300-D09F-7796-4976-44C4EF7FB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160B59-F62E-ABEE-EB6E-7558C1B30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1DD9CC-8720-112B-3B9C-48C0E11A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A3A03D-2ECD-69B8-2EAD-29DAB65E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8B6BB9-13DB-44CD-AF45-656D7973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3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664A28-1667-4F91-681A-B2B79B5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B8C729-3D4A-93D2-C8E6-44786FD5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B338B-D696-EBDA-240D-440ED02D1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C492-946A-426D-A0D1-F221790F1CFD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A51C97-61EB-3473-F6C4-B3BDC67BC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5CF2B3-F89C-F2F7-06F0-B88CA91D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8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61A48E-B3FD-B744-CE9C-CEAD707D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110204-863A-F224-DFAC-E14AF0EB6599}"/>
              </a:ext>
            </a:extLst>
          </p:cNvPr>
          <p:cNvSpPr txBox="1"/>
          <p:nvPr/>
        </p:nvSpPr>
        <p:spPr>
          <a:xfrm>
            <a:off x="0" y="448334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E75E09"/>
                </a:solidFill>
                <a:latin typeface="Book Antiqua" panose="02040602050305030304" pitchFamily="18" charset="0"/>
              </a:rPr>
              <a:t>Title Presentation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A9BB3C4-7DDA-7C84-5BEE-124351FF9EA9}"/>
              </a:ext>
            </a:extLst>
          </p:cNvPr>
          <p:cNvSpPr txBox="1">
            <a:spLocks/>
          </p:cNvSpPr>
          <p:nvPr/>
        </p:nvSpPr>
        <p:spPr>
          <a:xfrm>
            <a:off x="0" y="5440354"/>
            <a:ext cx="12192000" cy="68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dirty="0">
                <a:latin typeface="Book Antiqua" panose="02040602050305030304" pitchFamily="18" charset="0"/>
                <a:ea typeface="Cambria" panose="02040503050406030204" pitchFamily="18" charset="0"/>
              </a:rPr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208369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49D1-B7AE-700F-D7BA-8C6D6503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C105769-245E-D7BB-DE47-3C001474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7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Lucia Melchiorre</dc:creator>
  <cp:lastModifiedBy>Mcm</cp:lastModifiedBy>
  <cp:revision>4</cp:revision>
  <dcterms:created xsi:type="dcterms:W3CDTF">2022-11-04T15:32:26Z</dcterms:created>
  <dcterms:modified xsi:type="dcterms:W3CDTF">2025-05-08T09:16:34Z</dcterms:modified>
</cp:coreProperties>
</file>